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0"/>
  </p:notesMasterIdLst>
  <p:sldIdLst>
    <p:sldId id="256" r:id="rId2"/>
    <p:sldId id="327" r:id="rId3"/>
    <p:sldId id="328" r:id="rId4"/>
    <p:sldId id="434" r:id="rId5"/>
    <p:sldId id="664" r:id="rId6"/>
    <p:sldId id="616" r:id="rId7"/>
    <p:sldId id="750" r:id="rId8"/>
    <p:sldId id="751" r:id="rId9"/>
    <p:sldId id="767" r:id="rId10"/>
    <p:sldId id="768" r:id="rId11"/>
    <p:sldId id="769" r:id="rId12"/>
    <p:sldId id="770" r:id="rId13"/>
    <p:sldId id="771" r:id="rId14"/>
    <p:sldId id="772" r:id="rId15"/>
    <p:sldId id="773" r:id="rId16"/>
    <p:sldId id="274" r:id="rId17"/>
    <p:sldId id="650" r:id="rId18"/>
    <p:sldId id="297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B3D6"/>
    <a:srgbClr val="36B1D2"/>
    <a:srgbClr val="2787A0"/>
    <a:srgbClr val="FF6699"/>
    <a:srgbClr val="FF33CC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3" autoAdjust="0"/>
    <p:restoredTop sz="94622" autoAdjust="0"/>
  </p:normalViewPr>
  <p:slideViewPr>
    <p:cSldViewPr>
      <p:cViewPr varScale="1">
        <p:scale>
          <a:sx n="63" d="100"/>
          <a:sy n="63" d="100"/>
        </p:scale>
        <p:origin x="792" y="6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288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ttman, Barry" userId="bff186cd-6ce8-41ba-8e8c-e85cdef216de" providerId="ADAL" clId="{0136FC25-C5DC-4F75-94F9-0DA530FB29F6}"/>
    <pc:docChg chg="addSld delSld modSld">
      <pc:chgData name="Wittman, Barry" userId="bff186cd-6ce8-41ba-8e8c-e85cdef216de" providerId="ADAL" clId="{0136FC25-C5DC-4F75-94F9-0DA530FB29F6}" dt="2025-11-18T20:34:58.598" v="181" actId="6549"/>
      <pc:docMkLst>
        <pc:docMk/>
      </pc:docMkLst>
      <pc:sldChg chg="modSp">
        <pc:chgData name="Wittman, Barry" userId="bff186cd-6ce8-41ba-8e8c-e85cdef216de" providerId="ADAL" clId="{0136FC25-C5DC-4F75-94F9-0DA530FB29F6}" dt="2025-11-18T20:25:59.570" v="1" actId="20577"/>
        <pc:sldMkLst>
          <pc:docMk/>
          <pc:sldMk cId="0" sldId="256"/>
        </pc:sldMkLst>
        <pc:spChg chg="mod">
          <ac:chgData name="Wittman, Barry" userId="bff186cd-6ce8-41ba-8e8c-e85cdef216de" providerId="ADAL" clId="{0136FC25-C5DC-4F75-94F9-0DA530FB29F6}" dt="2025-11-18T20:25:59.570" v="1" actId="20577"/>
          <ac:spMkLst>
            <pc:docMk/>
            <pc:sldMk cId="0" sldId="256"/>
            <ac:spMk id="3" creationId="{00000000-0000-0000-0000-000000000000}"/>
          </ac:spMkLst>
        </pc:spChg>
      </pc:sldChg>
      <pc:sldChg chg="modSp modAnim">
        <pc:chgData name="Wittman, Barry" userId="bff186cd-6ce8-41ba-8e8c-e85cdef216de" providerId="ADAL" clId="{0136FC25-C5DC-4F75-94F9-0DA530FB29F6}" dt="2025-11-18T20:34:58.598" v="181" actId="6549"/>
        <pc:sldMkLst>
          <pc:docMk/>
          <pc:sldMk cId="0" sldId="297"/>
        </pc:sldMkLst>
        <pc:spChg chg="mod">
          <ac:chgData name="Wittman, Barry" userId="bff186cd-6ce8-41ba-8e8c-e85cdef216de" providerId="ADAL" clId="{0136FC25-C5DC-4F75-94F9-0DA530FB29F6}" dt="2025-11-18T20:34:58.598" v="181" actId="6549"/>
          <ac:spMkLst>
            <pc:docMk/>
            <pc:sldMk cId="0" sldId="297"/>
            <ac:spMk id="5" creationId="{00000000-0000-0000-0000-000000000000}"/>
          </ac:spMkLst>
        </pc:spChg>
      </pc:sldChg>
      <pc:sldChg chg="modSp modAnim">
        <pc:chgData name="Wittman, Barry" userId="bff186cd-6ce8-41ba-8e8c-e85cdef216de" providerId="ADAL" clId="{0136FC25-C5DC-4F75-94F9-0DA530FB29F6}" dt="2025-11-18T20:26:51.570" v="84" actId="20577"/>
        <pc:sldMkLst>
          <pc:docMk/>
          <pc:sldMk cId="0" sldId="327"/>
        </pc:sldMkLst>
        <pc:spChg chg="mod">
          <ac:chgData name="Wittman, Barry" userId="bff186cd-6ce8-41ba-8e8c-e85cdef216de" providerId="ADAL" clId="{0136FC25-C5DC-4F75-94F9-0DA530FB29F6}" dt="2025-11-18T20:26:51.570" v="84" actId="20577"/>
          <ac:spMkLst>
            <pc:docMk/>
            <pc:sldMk cId="0" sldId="327"/>
            <ac:spMk id="3" creationId="{00000000-0000-0000-0000-000000000000}"/>
          </ac:spMkLst>
        </pc:spChg>
      </pc:sldChg>
      <pc:sldChg chg="modSp">
        <pc:chgData name="Wittman, Barry" userId="bff186cd-6ce8-41ba-8e8c-e85cdef216de" providerId="ADAL" clId="{0136FC25-C5DC-4F75-94F9-0DA530FB29F6}" dt="2025-11-18T20:27:11.509" v="95" actId="20577"/>
        <pc:sldMkLst>
          <pc:docMk/>
          <pc:sldMk cId="640363279" sldId="616"/>
        </pc:sldMkLst>
        <pc:spChg chg="mod">
          <ac:chgData name="Wittman, Barry" userId="bff186cd-6ce8-41ba-8e8c-e85cdef216de" providerId="ADAL" clId="{0136FC25-C5DC-4F75-94F9-0DA530FB29F6}" dt="2025-11-18T20:27:11.509" v="95" actId="20577"/>
          <ac:spMkLst>
            <pc:docMk/>
            <pc:sldMk cId="640363279" sldId="616"/>
            <ac:spMk id="2" creationId="{63DB8119-CCFD-45C7-9402-82425DC214D7}"/>
          </ac:spMkLst>
        </pc:spChg>
      </pc:sldChg>
      <pc:sldChg chg="modSp modAnim">
        <pc:chgData name="Wittman, Barry" userId="bff186cd-6ce8-41ba-8e8c-e85cdef216de" providerId="ADAL" clId="{0136FC25-C5DC-4F75-94F9-0DA530FB29F6}" dt="2025-11-18T20:34:25.813" v="176" actId="20577"/>
        <pc:sldMkLst>
          <pc:docMk/>
          <pc:sldMk cId="0" sldId="650"/>
        </pc:sldMkLst>
        <pc:spChg chg="mod">
          <ac:chgData name="Wittman, Barry" userId="bff186cd-6ce8-41ba-8e8c-e85cdef216de" providerId="ADAL" clId="{0136FC25-C5DC-4F75-94F9-0DA530FB29F6}" dt="2025-11-18T20:34:25.813" v="176" actId="20577"/>
          <ac:spMkLst>
            <pc:docMk/>
            <pc:sldMk cId="0" sldId="650"/>
            <ac:spMk id="3" creationId="{00000000-0000-0000-0000-000000000000}"/>
          </ac:spMkLst>
        </pc:spChg>
      </pc:sldChg>
      <pc:sldChg chg="del">
        <pc:chgData name="Wittman, Barry" userId="bff186cd-6ce8-41ba-8e8c-e85cdef216de" providerId="ADAL" clId="{0136FC25-C5DC-4F75-94F9-0DA530FB29F6}" dt="2025-11-18T20:27:19.585" v="97" actId="2696"/>
        <pc:sldMkLst>
          <pc:docMk/>
          <pc:sldMk cId="72935" sldId="723"/>
        </pc:sldMkLst>
      </pc:sldChg>
      <pc:sldChg chg="del">
        <pc:chgData name="Wittman, Barry" userId="bff186cd-6ce8-41ba-8e8c-e85cdef216de" providerId="ADAL" clId="{0136FC25-C5DC-4F75-94F9-0DA530FB29F6}" dt="2025-11-18T20:27:19.601" v="98" actId="2696"/>
        <pc:sldMkLst>
          <pc:docMk/>
          <pc:sldMk cId="2640541571" sldId="724"/>
        </pc:sldMkLst>
      </pc:sldChg>
      <pc:sldChg chg="del">
        <pc:chgData name="Wittman, Barry" userId="bff186cd-6ce8-41ba-8e8c-e85cdef216de" providerId="ADAL" clId="{0136FC25-C5DC-4F75-94F9-0DA530FB29F6}" dt="2025-11-18T20:27:19.632" v="100" actId="2696"/>
        <pc:sldMkLst>
          <pc:docMk/>
          <pc:sldMk cId="4231521547" sldId="725"/>
        </pc:sldMkLst>
      </pc:sldChg>
      <pc:sldChg chg="del">
        <pc:chgData name="Wittman, Barry" userId="bff186cd-6ce8-41ba-8e8c-e85cdef216de" providerId="ADAL" clId="{0136FC25-C5DC-4F75-94F9-0DA530FB29F6}" dt="2025-11-18T20:27:19.648" v="101" actId="2696"/>
        <pc:sldMkLst>
          <pc:docMk/>
          <pc:sldMk cId="2093350851" sldId="726"/>
        </pc:sldMkLst>
      </pc:sldChg>
      <pc:sldChg chg="del">
        <pc:chgData name="Wittman, Barry" userId="bff186cd-6ce8-41ba-8e8c-e85cdef216de" providerId="ADAL" clId="{0136FC25-C5DC-4F75-94F9-0DA530FB29F6}" dt="2025-11-18T20:27:19.663" v="102" actId="2696"/>
        <pc:sldMkLst>
          <pc:docMk/>
          <pc:sldMk cId="3645796954" sldId="727"/>
        </pc:sldMkLst>
      </pc:sldChg>
      <pc:sldChg chg="del">
        <pc:chgData name="Wittman, Barry" userId="bff186cd-6ce8-41ba-8e8c-e85cdef216de" providerId="ADAL" clId="{0136FC25-C5DC-4F75-94F9-0DA530FB29F6}" dt="2025-11-18T20:27:19.570" v="96" actId="2696"/>
        <pc:sldMkLst>
          <pc:docMk/>
          <pc:sldMk cId="2332810768" sldId="728"/>
        </pc:sldMkLst>
      </pc:sldChg>
      <pc:sldChg chg="del">
        <pc:chgData name="Wittman, Barry" userId="bff186cd-6ce8-41ba-8e8c-e85cdef216de" providerId="ADAL" clId="{0136FC25-C5DC-4F75-94F9-0DA530FB29F6}" dt="2025-11-18T20:27:19.617" v="99" actId="2696"/>
        <pc:sldMkLst>
          <pc:docMk/>
          <pc:sldMk cId="1988981225" sldId="739"/>
        </pc:sldMkLst>
      </pc:sldChg>
      <pc:sldChg chg="del">
        <pc:chgData name="Wittman, Barry" userId="bff186cd-6ce8-41ba-8e8c-e85cdef216de" providerId="ADAL" clId="{0136FC25-C5DC-4F75-94F9-0DA530FB29F6}" dt="2025-11-18T20:27:19.663" v="103" actId="2696"/>
        <pc:sldMkLst>
          <pc:docMk/>
          <pc:sldMk cId="1051180617" sldId="74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985145365" sldId="741"/>
        </pc:sldMkLst>
      </pc:sldChg>
      <pc:sldChg chg="del">
        <pc:chgData name="Wittman, Barry" userId="bff186cd-6ce8-41ba-8e8c-e85cdef216de" providerId="ADAL" clId="{0136FC25-C5DC-4F75-94F9-0DA530FB29F6}" dt="2025-11-18T20:27:19.726" v="107" actId="2696"/>
        <pc:sldMkLst>
          <pc:docMk/>
          <pc:sldMk cId="1048588571" sldId="74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848612766" sldId="74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47403815" sldId="744"/>
        </pc:sldMkLst>
      </pc:sldChg>
      <pc:sldChg chg="del">
        <pc:chgData name="Wittman, Barry" userId="bff186cd-6ce8-41ba-8e8c-e85cdef216de" providerId="ADAL" clId="{0136FC25-C5DC-4F75-94F9-0DA530FB29F6}" dt="2025-11-18T20:27:19.679" v="104" actId="2696"/>
        <pc:sldMkLst>
          <pc:docMk/>
          <pc:sldMk cId="1911441929" sldId="744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713516015" sldId="745"/>
        </pc:sldMkLst>
      </pc:sldChg>
      <pc:sldChg chg="del">
        <pc:chgData name="Wittman, Barry" userId="bff186cd-6ce8-41ba-8e8c-e85cdef216de" providerId="ADAL" clId="{0136FC25-C5DC-4F75-94F9-0DA530FB29F6}" dt="2025-11-18T20:27:19.726" v="108" actId="2696"/>
        <pc:sldMkLst>
          <pc:docMk/>
          <pc:sldMk cId="1522651900" sldId="745"/>
        </pc:sldMkLst>
      </pc:sldChg>
      <pc:sldChg chg="del">
        <pc:chgData name="Wittman, Barry" userId="bff186cd-6ce8-41ba-8e8c-e85cdef216de" providerId="ADAL" clId="{0136FC25-C5DC-4F75-94F9-0DA530FB29F6}" dt="2025-11-18T20:27:19.695" v="105" actId="2696"/>
        <pc:sldMkLst>
          <pc:docMk/>
          <pc:sldMk cId="3121935131" sldId="74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297765009" sldId="747"/>
        </pc:sldMkLst>
      </pc:sldChg>
      <pc:sldChg chg="del">
        <pc:chgData name="Wittman, Barry" userId="bff186cd-6ce8-41ba-8e8c-e85cdef216de" providerId="ADAL" clId="{0136FC25-C5DC-4F75-94F9-0DA530FB29F6}" dt="2025-11-18T20:27:19.710" v="106" actId="2696"/>
        <pc:sldMkLst>
          <pc:docMk/>
          <pc:sldMk cId="628346936" sldId="74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49751288" sldId="748"/>
        </pc:sldMkLst>
      </pc:sldChg>
      <pc:sldChg chg="del">
        <pc:chgData name="Wittman, Barry" userId="bff186cd-6ce8-41ba-8e8c-e85cdef216de" providerId="ADAL" clId="{0136FC25-C5DC-4F75-94F9-0DA530FB29F6}" dt="2025-11-18T20:27:19.741" v="109" actId="2696"/>
        <pc:sldMkLst>
          <pc:docMk/>
          <pc:sldMk cId="774732721" sldId="74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048132442" sldId="749"/>
        </pc:sldMkLst>
      </pc:sldChg>
      <pc:sldChg chg="del">
        <pc:chgData name="Wittman, Barry" userId="bff186cd-6ce8-41ba-8e8c-e85cdef216de" providerId="ADAL" clId="{0136FC25-C5DC-4F75-94F9-0DA530FB29F6}" dt="2025-11-18T20:27:19.757" v="110" actId="2696"/>
        <pc:sldMkLst>
          <pc:docMk/>
          <pc:sldMk cId="1304285571" sldId="75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4247451401" sldId="750"/>
        </pc:sldMkLst>
      </pc:sldChg>
      <pc:sldChg chg="del">
        <pc:chgData name="Wittman, Barry" userId="bff186cd-6ce8-41ba-8e8c-e85cdef216de" providerId="ADAL" clId="{0136FC25-C5DC-4F75-94F9-0DA530FB29F6}" dt="2025-11-18T20:27:19.773" v="111" actId="2696"/>
        <pc:sldMkLst>
          <pc:docMk/>
          <pc:sldMk cId="196559669" sldId="75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994727115" sldId="75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502622491" sldId="75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04578895" sldId="76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12223790" sldId="76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496196776" sldId="76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771766063" sldId="763"/>
        </pc:sldMkLst>
      </pc:sldChg>
      <pc:sldChg chg="modSp">
        <pc:chgData name="Wittman, Barry" userId="bff186cd-6ce8-41ba-8e8c-e85cdef216de" providerId="ADAL" clId="{0136FC25-C5DC-4F75-94F9-0DA530FB29F6}" dt="2025-11-18T20:27:35.249" v="130" actId="20577"/>
        <pc:sldMkLst>
          <pc:docMk/>
          <pc:sldMk cId="3749737664" sldId="764"/>
        </pc:sldMkLst>
        <pc:spChg chg="mod">
          <ac:chgData name="Wittman, Barry" userId="bff186cd-6ce8-41ba-8e8c-e85cdef216de" providerId="ADAL" clId="{0136FC25-C5DC-4F75-94F9-0DA530FB29F6}" dt="2025-11-18T20:27:35.249" v="130" actId="20577"/>
          <ac:spMkLst>
            <pc:docMk/>
            <pc:sldMk cId="3749737664" sldId="764"/>
            <ac:spMk id="2" creationId="{718CF3B4-5543-481E-BD86-ABC6579C1A3D}"/>
          </ac:spMkLst>
        </pc:spChg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553564000" sldId="765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518911259" sldId="766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357503892" sldId="76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512430378" sldId="76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659962887" sldId="76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847648719" sldId="77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324167282" sldId="771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70778001" sldId="772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872008990" sldId="773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260376957" sldId="774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213881684" sldId="775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581317411" sldId="776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3956138715" sldId="777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1760292489" sldId="778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405096592" sldId="779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453777940" sldId="780"/>
        </pc:sldMkLst>
      </pc:sldChg>
      <pc:sldChg chg="add">
        <pc:chgData name="Wittman, Barry" userId="bff186cd-6ce8-41ba-8e8c-e85cdef216de" providerId="ADAL" clId="{0136FC25-C5DC-4F75-94F9-0DA530FB29F6}" dt="2025-11-18T20:28:36.208" v="131"/>
        <pc:sldMkLst>
          <pc:docMk/>
          <pc:sldMk cId="2181517618" sldId="78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57FE8EF-7E1D-4CC2-BD9F-B1936C0AC818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068796-915B-4F4F-972A-93A5DBC2787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48662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1" y="0"/>
            <a:ext cx="12191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3355848"/>
            <a:ext cx="107696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828800"/>
            <a:ext cx="107696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8798560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8" name="Rectangle 7"/>
          <p:cNvSpPr/>
          <p:nvPr/>
        </p:nvSpPr>
        <p:spPr bwMode="ltGray">
          <a:xfrm>
            <a:off x="8863584" y="0"/>
            <a:ext cx="33528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274641"/>
            <a:ext cx="25400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304801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520796" y="6377460"/>
            <a:ext cx="5115205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5448"/>
            <a:ext cx="10972800" cy="1252728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12192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9744" y="118872"/>
            <a:ext cx="10684256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7552" y="1828800"/>
            <a:ext cx="10696448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773936"/>
            <a:ext cx="53848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773936"/>
            <a:ext cx="53848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98988"/>
            <a:ext cx="5386917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449512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698988"/>
            <a:ext cx="5389033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449512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784" y="152400"/>
            <a:ext cx="3364992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25837" y="1743134"/>
            <a:ext cx="7894188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784" y="1730018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56" y="155448"/>
            <a:ext cx="3366867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71741" y="1484808"/>
            <a:ext cx="8329863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56" y="1728216"/>
            <a:ext cx="329184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19456" y="1170432"/>
            <a:ext cx="3364992" cy="201168"/>
          </a:xfrm>
        </p:spPr>
        <p:txBody>
          <a:bodyPr/>
          <a:lstStyle/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9" name="Rectangle 8"/>
          <p:cNvSpPr/>
          <p:nvPr/>
        </p:nvSpPr>
        <p:spPr bwMode="invGray">
          <a:xfrm>
            <a:off x="3807649" y="0"/>
            <a:ext cx="6096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47744" y="1170432"/>
            <a:ext cx="6925056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1119104" y="1170432"/>
            <a:ext cx="978485" cy="201168"/>
          </a:xfrm>
        </p:spPr>
        <p:txBody>
          <a:bodyPr/>
          <a:lstStyle/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12192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7" name="Rectangle 6"/>
          <p:cNvSpPr/>
          <p:nvPr/>
        </p:nvSpPr>
        <p:spPr bwMode="ltGray">
          <a:xfrm>
            <a:off x="1" y="1"/>
            <a:ext cx="12191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sz="180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775192"/>
            <a:ext cx="109728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476999"/>
            <a:ext cx="28448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8A57E976-8075-4937-B12C-3CC32E54B430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20796" y="6476999"/>
            <a:ext cx="7343625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39195" y="6476999"/>
            <a:ext cx="978485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DF7B3FC0-58E1-4035-BA6F-4BC11C5567A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 4290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Week 14 - Friday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II: Privacy Rights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Donald keeps computer records for the county</a:t>
            </a:r>
          </a:p>
          <a:p>
            <a:r>
              <a:rPr lang="en-US" dirty="0"/>
              <a:t>Ethel has been granted access to numerical records without identifying information for research purposes</a:t>
            </a:r>
          </a:p>
          <a:p>
            <a:r>
              <a:rPr lang="en-US" dirty="0"/>
              <a:t>Ethel finds some interesting data, but needs to follow up by contacting the individuals</a:t>
            </a:r>
          </a:p>
          <a:p>
            <a:r>
              <a:rPr lang="en-US" dirty="0"/>
              <a:t>Should Donald release the data?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Job responsibility</a:t>
            </a:r>
          </a:p>
          <a:p>
            <a:pPr lvl="1"/>
            <a:r>
              <a:rPr lang="en-US" dirty="0"/>
              <a:t>Authorized use of data</a:t>
            </a:r>
          </a:p>
          <a:p>
            <a:pPr lvl="1"/>
            <a:r>
              <a:rPr lang="en-US" dirty="0"/>
              <a:t>Possible misuse</a:t>
            </a:r>
          </a:p>
          <a:p>
            <a:pPr lvl="1"/>
            <a:r>
              <a:rPr lang="en-US" dirty="0"/>
              <a:t>Confidentiality</a:t>
            </a:r>
          </a:p>
          <a:p>
            <a:pPr lvl="1"/>
            <a:r>
              <a:rPr lang="en-US" dirty="0"/>
              <a:t>Tacit permission</a:t>
            </a:r>
          </a:p>
          <a:p>
            <a:pPr lvl="1"/>
            <a:r>
              <a:rPr lang="en-US" dirty="0"/>
              <a:t>Propriety</a:t>
            </a:r>
          </a:p>
        </p:txBody>
      </p:sp>
    </p:spTree>
    <p:extLst>
      <p:ext uri="{BB962C8B-B14F-4D97-AF65-F5344CB8AC3E}">
        <p14:creationId xmlns:p14="http://schemas.microsoft.com/office/powerpoint/2010/main" val="1512430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Extensions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Donald was the person who decided allowable access to the files</a:t>
            </a:r>
          </a:p>
          <a:p>
            <a:r>
              <a:rPr lang="en-US" dirty="0"/>
              <a:t>If Ethel gets the data, is it ethical for her to contact the people?</a:t>
            </a:r>
          </a:p>
          <a:p>
            <a:r>
              <a:rPr lang="en-US" dirty="0"/>
              <a:t>What if Ethel contacts the people to get their permission to use their data</a:t>
            </a:r>
          </a:p>
          <a:p>
            <a:pPr lvl="1"/>
            <a:r>
              <a:rPr lang="en-US" dirty="0"/>
              <a:t>One third give permission</a:t>
            </a:r>
          </a:p>
          <a:p>
            <a:pPr lvl="1"/>
            <a:r>
              <a:rPr lang="en-US" dirty="0"/>
              <a:t>One third deny permission</a:t>
            </a:r>
          </a:p>
          <a:p>
            <a:pPr lvl="1"/>
            <a:r>
              <a:rPr lang="en-US" dirty="0"/>
              <a:t>One third do not respond</a:t>
            </a:r>
          </a:p>
          <a:p>
            <a:pPr lvl="1"/>
            <a:r>
              <a:rPr lang="en-US" dirty="0"/>
              <a:t>What if one half of the people are needed to have a valid study?</a:t>
            </a:r>
          </a:p>
        </p:txBody>
      </p:sp>
    </p:spTree>
    <p:extLst>
      <p:ext uri="{BB962C8B-B14F-4D97-AF65-F5344CB8AC3E}">
        <p14:creationId xmlns:p14="http://schemas.microsoft.com/office/powerpoint/2010/main" val="3659962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III: Denial of Service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Charlie is working on an assignment which, because of a bug in the system that is not his fault, crashes the campus computer system</a:t>
            </a:r>
          </a:p>
          <a:p>
            <a:r>
              <a:rPr lang="en-US" dirty="0"/>
              <a:t>He reports the problem to campus IT and tries to change his program so that it works without crashing the system</a:t>
            </a:r>
          </a:p>
          <a:p>
            <a:r>
              <a:rPr lang="en-US" dirty="0"/>
              <a:t>The system crashes 10 more times, sometimes when his program is running and sometimes not</a:t>
            </a:r>
          </a:p>
          <a:p>
            <a:r>
              <a:rPr lang="en-US" dirty="0"/>
              <a:t>Carol is discovered to have had a program running 8 out of those 10 times, exploiting the same weakness as Charlie's original code</a:t>
            </a:r>
          </a:p>
          <a:p>
            <a:r>
              <a:rPr lang="en-US" dirty="0"/>
              <a:t>The IT director suspends Carol's account; she gets a D in the course and drops out of school</a:t>
            </a:r>
          </a:p>
        </p:txBody>
      </p:sp>
    </p:spTree>
    <p:extLst>
      <p:ext uri="{BB962C8B-B14F-4D97-AF65-F5344CB8AC3E}">
        <p14:creationId xmlns:p14="http://schemas.microsoft.com/office/powerpoint/2010/main" val="1847648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you need any additional information to make a judgment?</a:t>
            </a:r>
          </a:p>
          <a:p>
            <a:r>
              <a:rPr lang="en-US" dirty="0"/>
              <a:t>Who has rights in this case and what are they?  Who has a responsibility to protect those rights?</a:t>
            </a:r>
          </a:p>
          <a:p>
            <a:r>
              <a:rPr lang="en-US" dirty="0"/>
              <a:t>Has Charlie acted ethically?</a:t>
            </a:r>
          </a:p>
          <a:p>
            <a:r>
              <a:rPr lang="en-US" dirty="0"/>
              <a:t>Has Carol acted ethically?</a:t>
            </a:r>
          </a:p>
          <a:p>
            <a:r>
              <a:rPr lang="en-US" dirty="0"/>
              <a:t>Has the director of IT acted ethically?</a:t>
            </a:r>
          </a:p>
          <a:p>
            <a:r>
              <a:rPr lang="en-US" dirty="0"/>
              <a:t>How could anyone have acted differently?</a:t>
            </a:r>
          </a:p>
        </p:txBody>
      </p:sp>
    </p:spTree>
    <p:extLst>
      <p:ext uri="{BB962C8B-B14F-4D97-AF65-F5344CB8AC3E}">
        <p14:creationId xmlns:p14="http://schemas.microsoft.com/office/powerpoint/2010/main" val="132416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IV: Ownership of Programs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Greg is a programmer at Star Computers, an aerospace company that works on government contracts</a:t>
            </a:r>
          </a:p>
          <a:p>
            <a:r>
              <a:rPr lang="en-US" dirty="0"/>
              <a:t>He writes some utility programs that he was not assigned to write but help make his job easier</a:t>
            </a:r>
          </a:p>
          <a:p>
            <a:r>
              <a:rPr lang="en-US" dirty="0"/>
              <a:t>He decides to market them</a:t>
            </a:r>
          </a:p>
          <a:p>
            <a:r>
              <a:rPr lang="en-US" dirty="0"/>
              <a:t>Greg's manager Cathy has to tell him not to market them, even though she thinks he has the right to</a:t>
            </a:r>
          </a:p>
          <a:p>
            <a:r>
              <a:rPr lang="en-US" dirty="0"/>
              <a:t>Cathy quits Star and gets a job at their competitor Purple Computers</a:t>
            </a:r>
          </a:p>
          <a:p>
            <a:r>
              <a:rPr lang="en-US" dirty="0"/>
              <a:t>She brings copies of Greg's programs and gives them to her coworkers</a:t>
            </a:r>
          </a:p>
          <a:p>
            <a:r>
              <a:rPr lang="en-US" dirty="0"/>
              <a:t>Because of the software, Purple has increased productivity and gives Cathy a bonus</a:t>
            </a:r>
          </a:p>
          <a:p>
            <a:r>
              <a:rPr lang="en-US" dirty="0"/>
              <a:t>Greg hears about this and contacts Cathy</a:t>
            </a:r>
          </a:p>
          <a:p>
            <a:r>
              <a:rPr lang="en-US" dirty="0"/>
              <a:t>Cathy claims that the software belongs to the public domain because Star worked mostly from government contracts</a:t>
            </a:r>
          </a:p>
        </p:txBody>
      </p:sp>
    </p:spTree>
    <p:extLst>
      <p:ext uri="{BB962C8B-B14F-4D97-AF65-F5344CB8AC3E}">
        <p14:creationId xmlns:p14="http://schemas.microsoft.com/office/powerpoint/2010/main" val="70778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are the rights of Greg, Cathy, Star, and Purple?</a:t>
            </a:r>
          </a:p>
          <a:p>
            <a:r>
              <a:rPr lang="en-US" dirty="0"/>
              <a:t>Where do these rights come from?</a:t>
            </a:r>
          </a:p>
          <a:p>
            <a:r>
              <a:rPr lang="en-US" dirty="0"/>
              <a:t>Which rights take precedence?</a:t>
            </a:r>
          </a:p>
          <a:p>
            <a:r>
              <a:rPr lang="en-US" dirty="0"/>
              <a:t>What additional information is needed to make a judgment?</a:t>
            </a:r>
          </a:p>
          <a:p>
            <a:r>
              <a:rPr lang="en-US" dirty="0"/>
              <a:t>What could Greg have done differently?</a:t>
            </a:r>
          </a:p>
          <a:p>
            <a:r>
              <a:rPr lang="en-US" dirty="0"/>
              <a:t>What could Cathy have done differently?</a:t>
            </a:r>
          </a:p>
          <a:p>
            <a:r>
              <a:rPr lang="en-US" dirty="0"/>
              <a:t>What could Purple have done differently after learning it had Star programs?</a:t>
            </a:r>
          </a:p>
          <a:p>
            <a:r>
              <a:rPr lang="en-US" dirty="0"/>
              <a:t>What could Star have done differently?</a:t>
            </a:r>
          </a:p>
        </p:txBody>
      </p:sp>
    </p:spTree>
    <p:extLst>
      <p:ext uri="{BB962C8B-B14F-4D97-AF65-F5344CB8AC3E}">
        <p14:creationId xmlns:p14="http://schemas.microsoft.com/office/powerpoint/2010/main" val="8720089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Upcoming</a:t>
            </a:r>
          </a:p>
        </p:txBody>
      </p:sp>
      <p:sp>
        <p:nvSpPr>
          <p:cNvPr id="2" name="Text Placeholder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Finish ethics</a:t>
            </a:r>
          </a:p>
          <a:p>
            <a:r>
              <a:rPr lang="en-US" dirty="0"/>
              <a:t>AI and security</a:t>
            </a:r>
          </a:p>
          <a:p>
            <a:r>
              <a:rPr lang="en-US" dirty="0"/>
              <a:t>Review up to Exam 1</a:t>
            </a:r>
          </a:p>
          <a:p>
            <a:r>
              <a:rPr lang="en-US" dirty="0"/>
              <a:t>Ahmed Mohamed presents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Reminders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Finish Assignment 5</a:t>
            </a:r>
          </a:p>
          <a:p>
            <a:pPr lvl="1"/>
            <a:r>
              <a:rPr lang="en-US" b="1" dirty="0"/>
              <a:t>Due Monday!</a:t>
            </a:r>
          </a:p>
          <a:p>
            <a:r>
              <a:rPr lang="en-US" dirty="0"/>
              <a:t>Work on Project 3</a:t>
            </a:r>
          </a:p>
          <a:p>
            <a:pPr lvl="1"/>
            <a:r>
              <a:rPr lang="en-US" dirty="0"/>
              <a:t>Try to attack the other projects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Last time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What did we talk about last time?</a:t>
            </a:r>
          </a:p>
          <a:p>
            <a:r>
              <a:rPr lang="en-US" dirty="0"/>
              <a:t>Computer crime</a:t>
            </a:r>
          </a:p>
          <a:p>
            <a:r>
              <a:rPr lang="en-US" dirty="0"/>
              <a:t>Ethics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Project 3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26765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4027FB-566F-4DDC-A01D-8D79E04F07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5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D8C36A4-2BA9-4CDC-B20B-958A684A4A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6993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DB8119-CCFD-45C7-9402-82425DC214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Ahmed Mohamed Presents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300261-00C7-4F08-A8BA-7D33D17BDE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3632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Studies of Ethics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74514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Case I: Use of Computer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Dave works as a programmer by day</a:t>
            </a:r>
          </a:p>
          <a:p>
            <a:r>
              <a:rPr lang="en-US" dirty="0"/>
              <a:t>His company does batch processing at night</a:t>
            </a:r>
          </a:p>
          <a:p>
            <a:r>
              <a:rPr lang="en-US" dirty="0"/>
              <a:t>He discovers that he could program at night without affecting the batch processing</a:t>
            </a:r>
          </a:p>
          <a:p>
            <a:r>
              <a:rPr lang="en-US" dirty="0"/>
              <a:t>He comes in at night to code software to manage his stock portfolio</a:t>
            </a:r>
          </a:p>
          <a:p>
            <a:r>
              <a:rPr lang="en-US" dirty="0"/>
              <a:t>Issues:</a:t>
            </a:r>
          </a:p>
          <a:p>
            <a:pPr lvl="1"/>
            <a:r>
              <a:rPr lang="en-US" dirty="0"/>
              <a:t>Ownership of resources</a:t>
            </a:r>
          </a:p>
          <a:p>
            <a:pPr lvl="1"/>
            <a:r>
              <a:rPr lang="en-US" dirty="0"/>
              <a:t>Effect on others</a:t>
            </a:r>
          </a:p>
          <a:p>
            <a:pPr lvl="1"/>
            <a:r>
              <a:rPr lang="en-US" dirty="0"/>
              <a:t>Utilitarianism principle</a:t>
            </a:r>
          </a:p>
          <a:p>
            <a:pPr lvl="1"/>
            <a:r>
              <a:rPr lang="en-US" dirty="0"/>
              <a:t>Possibility of punishment</a:t>
            </a:r>
          </a:p>
        </p:txBody>
      </p:sp>
    </p:spTree>
    <p:extLst>
      <p:ext uri="{BB962C8B-B14F-4D97-AF65-F5344CB8AC3E}">
        <p14:creationId xmlns:p14="http://schemas.microsoft.com/office/powerpoint/2010/main" val="994727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would it change if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Dave began a business managing other people's portfolios for profit</a:t>
            </a:r>
          </a:p>
          <a:p>
            <a:r>
              <a:rPr lang="en-US" dirty="0"/>
              <a:t>Dave's salary was below average for his background</a:t>
            </a:r>
          </a:p>
          <a:p>
            <a:pPr lvl="1"/>
            <a:r>
              <a:rPr lang="en-US" dirty="0"/>
              <a:t>Perhaps computer use is a reasonable perk</a:t>
            </a:r>
          </a:p>
          <a:p>
            <a:r>
              <a:rPr lang="en-US" dirty="0"/>
              <a:t>Dave's employer knew of other employees doing the same thing and did not stop them</a:t>
            </a:r>
          </a:p>
          <a:p>
            <a:r>
              <a:rPr lang="en-US" dirty="0"/>
              <a:t>Dave worked for a government office and reasoned that the computer are owned "by the people"</a:t>
            </a:r>
          </a:p>
        </p:txBody>
      </p:sp>
    </p:spTree>
    <p:extLst>
      <p:ext uri="{BB962C8B-B14F-4D97-AF65-F5344CB8AC3E}">
        <p14:creationId xmlns:p14="http://schemas.microsoft.com/office/powerpoint/2010/main" val="23575038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Custom 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F497D"/>
      </a:hlink>
      <a:folHlink>
        <a:srgbClr val="1F497D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6928</TotalTime>
  <Words>689</Words>
  <Application>Microsoft Office PowerPoint</Application>
  <PresentationFormat>Widescreen</PresentationFormat>
  <Paragraphs>90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COMP 4290</vt:lpstr>
      <vt:lpstr>Last time</vt:lpstr>
      <vt:lpstr>Questions?</vt:lpstr>
      <vt:lpstr>Project 3</vt:lpstr>
      <vt:lpstr>Assignment 5</vt:lpstr>
      <vt:lpstr>Ahmed Mohamed Presents</vt:lpstr>
      <vt:lpstr>Case Studies of Ethics</vt:lpstr>
      <vt:lpstr>Case I: Use of Computer Services</vt:lpstr>
      <vt:lpstr>How would it change if …</vt:lpstr>
      <vt:lpstr>Case II: Privacy Rights</vt:lpstr>
      <vt:lpstr>Extensions</vt:lpstr>
      <vt:lpstr>Case III: Denial of Service</vt:lpstr>
      <vt:lpstr>Analysis</vt:lpstr>
      <vt:lpstr>Case IV: Ownership of Programs</vt:lpstr>
      <vt:lpstr>Analysis</vt:lpstr>
      <vt:lpstr>Upcoming</vt:lpstr>
      <vt:lpstr>Next time…</vt:lpstr>
      <vt:lpstr>Reminders</vt:lpstr>
    </vt:vector>
  </TitlesOfParts>
  <Company>Elizabethtown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CS121</dc:title>
  <dc:creator>your username</dc:creator>
  <cp:lastModifiedBy>Wittman, Barry</cp:lastModifiedBy>
  <cp:revision>726</cp:revision>
  <dcterms:created xsi:type="dcterms:W3CDTF">2009-08-24T20:26:10Z</dcterms:created>
  <dcterms:modified xsi:type="dcterms:W3CDTF">2025-11-21T18:49:10Z</dcterms:modified>
</cp:coreProperties>
</file>